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F9D6376-EB40-4591-952D-049AB99265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6343F95D-14A6-4A9B-9DB4-8CEFD2FEC0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F5C362E0-F5DA-48E4-9EC0-F1B7652C5498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2ED63-E89E-4DDF-9BE9-8FAB45B21B81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3311A-260E-470D-B236-39AA05AAEA40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E998-ABA0-440E-A18D-5D0F00B859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Pandora Internet Radio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Pandora Radio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2097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Music Genome Project</a:t>
            </a:r>
            <a:endParaRPr lang="en-US" dirty="0"/>
          </a:p>
          <a:p>
            <a:pPr lvl="1"/>
            <a:r>
              <a:rPr lang="en-US" dirty="0" smtClean="0"/>
              <a:t>Pandora has no concept of genre, user connections or ratings. </a:t>
            </a:r>
            <a:endParaRPr lang="en-US" dirty="0" smtClean="0"/>
          </a:p>
          <a:p>
            <a:pPr lvl="1"/>
            <a:r>
              <a:rPr lang="en-US" dirty="0" smtClean="0"/>
              <a:t>When </a:t>
            </a:r>
            <a:r>
              <a:rPr lang="en-US" dirty="0" smtClean="0"/>
              <a:t>you create a radio station on Pandora, it uses a pretty radical approach to delivering your personalized selections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Having analyzed the musical structures present in the songs you like, it plays other songs that possess similar musical traits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429000" y="4876800"/>
            <a:ext cx="2438400" cy="1447800"/>
          </a:xfrm>
          <a:prstGeom prst="leftRightArrowCallout">
            <a:avLst>
              <a:gd name="adj1" fmla="val 25000"/>
              <a:gd name="adj2" fmla="val 25000"/>
              <a:gd name="adj3" fmla="val 21053"/>
              <a:gd name="adj4" fmla="val 50000"/>
            </a:avLst>
          </a:prstGeom>
          <a:solidFill>
            <a:schemeClr val="tx2"/>
          </a:solidFill>
          <a:ln w="571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solidFill>
                  <a:schemeClr val="bg1">
                    <a:alpha val="100000"/>
                  </a:schemeClr>
                </a:solidFill>
                <a:latin typeface="Arial"/>
              </a:rPr>
              <a:t>Pandora</a:t>
            </a:r>
            <a:endParaRPr lang="en-US" dirty="0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6934200" y="4495800"/>
            <a:ext cx="1371600" cy="1371600"/>
          </a:xfrm>
          <a:prstGeom prst="diamond">
            <a:avLst/>
          </a:prstGeom>
          <a:solidFill>
            <a:schemeClr val="accent2"/>
          </a:solidFill>
          <a:ln w="38100" cap="flat" cmpd="dbl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1">
                    <a:alpha val="100000"/>
                  </a:schemeClr>
                </a:solidFill>
                <a:latin typeface="Arial"/>
              </a:rPr>
              <a:t>Station 2</a:t>
            </a:r>
            <a:endParaRPr 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1143000" y="4114800"/>
            <a:ext cx="1371600" cy="1371600"/>
          </a:xfrm>
          <a:prstGeom prst="diamond">
            <a:avLst/>
          </a:prstGeom>
          <a:solidFill>
            <a:schemeClr val="accent2"/>
          </a:solidFill>
          <a:ln w="38100" cap="flat" cmpd="dbl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chemeClr val="tx1">
                    <a:alpha val="100000"/>
                  </a:schemeClr>
                </a:solidFill>
                <a:latin typeface="Arial"/>
              </a:rPr>
              <a:t>Station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How to Use Pandora</a:t>
            </a:r>
            <a:endParaRPr lang="en-US" dirty="0"/>
          </a:p>
          <a:p>
            <a:pPr lvl="1"/>
            <a:r>
              <a:rPr lang="en-US" dirty="0" smtClean="0"/>
              <a:t>Create a station</a:t>
            </a:r>
            <a:endParaRPr lang="en-US" dirty="0"/>
          </a:p>
          <a:p>
            <a:pPr lvl="1"/>
            <a:r>
              <a:rPr lang="en-US" dirty="0" smtClean="0"/>
              <a:t>Thumbs</a:t>
            </a:r>
            <a:endParaRPr lang="en-US" dirty="0"/>
          </a:p>
          <a:p>
            <a:pPr lvl="1"/>
            <a:r>
              <a:rPr lang="en-US" dirty="0" smtClean="0"/>
              <a:t>Add variety</a:t>
            </a:r>
            <a:endParaRPr lang="en-US" dirty="0"/>
          </a:p>
          <a:p>
            <a:pPr lvl="1"/>
            <a:r>
              <a:rPr lang="en-US" dirty="0" smtClean="0"/>
              <a:t>Shuffle</a:t>
            </a:r>
            <a:endParaRPr lang="en-US" dirty="0"/>
          </a:p>
          <a:p>
            <a:pPr lvl="1"/>
            <a:r>
              <a:rPr lang="en-US" dirty="0" smtClean="0"/>
              <a:t>Pandora One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098" name="Picture 2" descr="http://reviews.cnet.com/i/bto/20080710/IMG_0111_540x303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828800"/>
            <a:ext cx="3352800" cy="3352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Pandora Internet Radio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90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Pandora Internet Radio</vt:lpstr>
      <vt:lpstr>Pandora Radio</vt:lpstr>
      <vt:lpstr>Customer Service</vt:lpstr>
      <vt:lpstr>Pandora Internet Radio</vt:lpstr>
    </vt:vector>
  </TitlesOfParts>
  <Company>Beskeen Publishing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Beskeen</dc:creator>
  <cp:lastModifiedBy>Phil Schneider</cp:lastModifiedBy>
  <cp:revision>28</cp:revision>
  <dcterms:created xsi:type="dcterms:W3CDTF">2006-10-29T00:41:44Z</dcterms:created>
  <dcterms:modified xsi:type="dcterms:W3CDTF">2013-06-03T01:05:17Z</dcterms:modified>
</cp:coreProperties>
</file>